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27" r:id="rId7"/>
    <p:sldId id="330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8585"/>
    <a:srgbClr val="FF9797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1152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BB93-0253-31C9-A528-3FC76363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90047-B493-CBDF-847F-4C753F08D4B6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69483E-2973-D86C-5BE6-ABCFE4F5A53C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269CD-5131-5E7D-3C90-DF058995AA93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E2C865-8756-D8F1-3032-5D2FACADF344}"/>
              </a:ext>
            </a:extLst>
          </p:cNvPr>
          <p:cNvGrpSpPr/>
          <p:nvPr/>
        </p:nvGrpSpPr>
        <p:grpSpPr>
          <a:xfrm>
            <a:off x="1152908" y="318521"/>
            <a:ext cx="10724848" cy="3211658"/>
            <a:chOff x="1152908" y="318521"/>
            <a:chExt cx="10724848" cy="3211658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E2209D49-649D-25A0-5784-63272B63A083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E14D411-FAD3-3D59-EF02-572624EF30EC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52FE057B-6FFB-6DCA-619F-FB22A0F74F5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123112D-037D-FE85-36C4-E25F153A3ACA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6DAB5B10-FEB8-F613-2316-9EF3ED2BD5E2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CE40AB2-DAD6-F135-C180-65E05D32E5D4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5925E6F-CD8C-C21E-7D7B-60BE2224B710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41C785B-FC8A-978A-E850-952E58E6AE20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376D9F-7805-4B62-5B7F-F78B05FA0FEA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49963140-A51D-D3D3-39FA-CBF25C1EEE8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BD154107-1BFB-31FA-E073-AFCB350F91BE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E66938CF-2E26-CF82-CBD9-A40AB8D49058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5AF244B-57B1-CF5E-9797-BB5CB36FD09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8C65D75-56F5-73A9-6ED7-AB64050A530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F6FE9A2D-36AF-91ED-3AC4-3D350A34077C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73B0F460-F9C0-F4D0-8CC2-AE9EE6A4ABD6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B309E77-E017-5951-6A1D-E70E3E26F4F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7E8FB9EA-DC38-2935-3CCF-A5DDD23EB437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32C5C8AF-16F8-4BDF-327D-D533620D03CC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DF4CCAE-1AD9-022E-D2AA-AE076329E75D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7380E3CF-6327-0263-4BEC-51A1A8C6A34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EC77BF29-1BA7-6631-9AC3-1D72C7B35A7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9B3AE5-3B17-FECF-23D4-E65BF100DAC1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55A580F-69F3-ABC9-30AF-2A197A5CC18B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CB89B558-AEB6-16F5-E082-21BA6FE95F70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21F64F46-0AC2-5A25-E01D-455B673BC4D1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042C04B9-BEB1-3BDD-00D5-BD357D4A5126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D1A906FF-E4C1-4E3E-0142-6EEED4B7F033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49204A93-C0F5-9AFE-162D-DD1190C82F1B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D15C63F4-ABCA-6C06-0A62-802A151A4B36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EEC56947-17B4-B0B7-53D4-35C5505631A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D598B34F-59BF-50CB-D26F-EA08FD2C8910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47F7CFF9-B62D-E8CA-0957-FC0EEFA1C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A108AB82-DCDB-745E-21EB-0CEED3440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BB524414-20DE-8741-9FC5-263FA160F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BC0316A7-174C-4476-7508-B69998E27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D33DC197-C89B-279B-4863-682EBAA8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75887154-64AE-AD7B-C02B-CB7FC5B3BBC2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8740489A-2D10-ACA2-692C-9D1893920F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EE10174C-B136-4F99-F121-4BC941D78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32F0009A-05CA-BB2B-4B9D-CB4287F8B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FC1F63BE-CB5E-83EA-661A-6DE0ECC06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E4B74975-655A-C963-F730-4635B5409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A363E62F-4E4D-ECF3-C4DD-A455464D2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36A8864E-60F0-1A0A-C2B8-D9BDAB327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74A42EE0-8EFE-9000-1F8E-A5ADD4F09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6BDD33E8-7F56-4DDA-B908-9ACA2D8AD2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019BDF7B-A44E-95C2-009E-3695E88A48F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0A407124-7877-D8CF-A6B1-A93D86D76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98F5C86-3387-50E7-E312-F99373355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A600279B-45C8-51A0-B244-9EE142306D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868E4186-D2CF-6FA0-67CF-C6A7D55BF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ABDF728-0FB2-04A9-BB3B-1D081E093C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A6BA0573-BD5F-A7E5-E52C-11BF865B6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ED67851F-90C2-EE64-91D5-DD5B451E87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5D23CBEF-9BC9-33DF-3B84-B23054A93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19B958E4-ED0A-5A1A-75A6-C228AAE6EA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35B86744-14D3-D0A9-C872-B0E000438159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F9D3F9A2-965F-FCD7-8E18-59F151B2F7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E22FA21-4DD5-B2F5-AB72-5705D0D12B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6E1089CE-CCC4-A6B2-0EDF-56BCE5B47C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340CE43-B7E1-5B79-A5EB-D7571D071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F66026DA-158C-5974-61B2-4177C8E74B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00281853-6877-9BE0-4A0C-68002BD2A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B69E473A-CBED-6302-DA71-66E5F6C4B9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C8663B69-1A35-C0D0-B955-FD3C9086B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1DF835B9-478B-2D9E-86D0-4DF2B08589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33945F91-CC41-DD11-4A31-E80F69553FDB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B65F0666-8993-E1BE-2E0F-D7E750EC66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D92C9A84-E92A-04A2-7BE6-3A922DE451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357D06D-9DCE-8387-F60D-C7057D95D2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4BDC8DC1-2705-434C-3CC0-E564D635C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BF7EFFDA-9A2B-4160-5D3B-55D58D2F2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13E384B6-8AE0-3F55-1AF0-57A22D0E46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A1D7F5F7-CB2C-BCFB-2197-6FEF7C6B5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B20D0B0B-0F7D-A06E-B208-9F2795F13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3E9E5CCF-6652-A7F1-70BA-B4037F0BD8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8590E306-9F8D-A0EA-626E-3B0FBCF2E478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9D66C469-AA79-BD87-F87F-B6C5061CC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0201F6DF-AD28-212D-CE79-97DC8C0B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E4CEF2D5-11EF-4AE5-8B2A-438A94DC1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22700727-0400-47DD-0B4C-F66E305ACA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88FA96B5-45DD-3C94-92E6-D7DDED7EED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739E886-C434-2D03-AC64-1CBC8D90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B5BE2939-9108-6355-5CE7-EC7146A9E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D78A3609-7EB5-387F-D473-EAF2037C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B46BECD0-E410-2A36-E4E6-E1402D1297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4D237770-A762-6DF9-723F-95FD31E8F2D7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C4BEF12-BE3E-2F19-48C3-B8033CC899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2057FB9-4981-78EA-429C-010665EF0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91BA7B5F-F949-6C1D-604C-FCDD6C04BF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1BD05DFE-BBBE-878E-316F-DD13CB7BF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411CEB02-4D78-9C74-9F7D-76856286B9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045EBF5E-A88C-7163-735E-3F6BC13D3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04954E17-101B-32EC-1657-A0E7145DA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E68AA013-74B7-C87D-E4E6-B7FEFD857A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8FEB53DA-92B0-1012-F0BA-DE80770EC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412632CD-945B-979A-33E1-EE88B30A8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B411690B-C6E6-29C6-1B45-E3DE657D3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2AB1DDD5-CC42-C36D-E9AB-0621D4FBF816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3C5D9ECF-6117-48FD-36CB-4EC2B5799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BC583598-33E8-A1EC-282E-1B74F1E5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50A3E47-B15D-EE32-935B-90F6DD1CB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1CE8F2D-D7E8-D066-1668-B990B3781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D74657DF-76FB-86D7-5EE0-5B75903AB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FB74BE52-BEDA-C1ED-A9E0-DA136D7BCD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886CA1DD-A2E4-A85E-7133-18DC72F1B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A4E5026B-888C-2961-A044-74F42CA551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5606712A-5E76-6041-1F7E-8E1DADEDC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77D50017-72A4-136F-2171-ECCE74F08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63F74BCE-415C-4BE4-16F1-7D1BD6D07F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FD6FF881-1C09-BF51-4F59-28447770F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A097F03F-66E1-D16E-C1E8-34745DE09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55BBCD2-01B8-AC9B-03F4-BC004CDD281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F46F09E2-B8BD-A3DE-C546-D6B714623A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907EC19-C444-B295-72ED-781C77301E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C54DE409-C6EC-B333-2A07-B2F0CDCDE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AE3B59C1-D727-74ED-8E9E-EF853DFB9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50240CC4-1183-AFD6-8681-890B20374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E4F583-8B71-1D20-EA3E-8123B0034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019986FF-B584-2C7F-FA12-3654734F5D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5878E32-0A58-1F22-B618-7907576C67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A552586F-9D50-FAEF-07FA-9854B234A6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7298961D-7B74-6928-6360-0EE4A5047E1F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2E1ACDA8-B9EE-5281-DECC-8EAABED0C0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7B7C057C-EA05-D7C6-0B7C-A9000E1A5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BC5E1CC1-3913-6C31-446D-043D658912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2ABE127-9D68-71BF-B0E5-8CCDADF540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EE6389C1-1C39-BCCB-E021-3FC3953A0D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E89F8920-5FB1-B9F4-7179-72E47492B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21A8D795-478A-BF82-5869-D52367D8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ED3C018B-55B5-5F9A-CBD0-BE5DD6C52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07990A0-B527-C6C7-41E3-FD4E078AE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6AE7C546-A9F9-9CF9-243F-1EF031A30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A46BACB9-D36B-93EC-ABD1-6CF84BECEF9B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16D2B35-7959-D400-F68A-FA47B86B7A84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7CEA0A29-D6AE-FE0D-8DAF-C0F51130B058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F2AFFC9E-077F-043E-DB16-A6A9C4F1A71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C393104A-FD1C-823C-8E88-2E63B39B14A8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5691886-EC3F-9071-9ABA-074921757B0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D1FC2BF7-CFE5-6583-E326-336A19843E09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E0AC577A-B046-0016-AA37-5B6B161A07FE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A93B59B1-81C8-99CA-27A2-973781ACCD10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6F5EC994-A642-6B00-1193-C6A4F96272D5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153B676-737B-CA6D-DDAF-C29940501312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4694D9C-CC5A-B8BE-208C-7B3ABE328237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A4FED372-6E2D-9AA5-851B-919E4CEF485A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AC4157E3-71B2-0433-F641-0CB6B3F2CD80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6A8C3F99-F32E-A7E7-067F-4CEED36570F0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CB1EB154-824A-A4A6-65EC-8C0B7F34D921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039448E2-BA48-6C9C-8F4A-4BC2F7C40CE7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E7A0BBDD-8C56-E2CE-E6C7-DC44896F00C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53529F34-9FCF-A236-2F5B-D543F023EF8A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F3CCDAAB-D333-8662-12A3-3DBCC3A0192C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F83D511-5597-4AB1-8747-739CB14B3AFD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8BC925C0-6C94-C129-F59C-5E2C75DB4E40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14FA5EFF-20D6-D150-9047-690A77CC446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0E4E30-9FB6-1848-B8B8-06C8E2167964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41B34-E227-2EED-1FA1-31D287295C13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0FE7218-DAC9-41EF-76F8-ED1734A1BF71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25129A6F-E66E-6CB1-0AD1-634F0BDABEEE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DB2E8880-86EF-E19E-0A31-5B16B5BAD554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7D045432-7027-569D-59C3-7F329F0F2E0B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1E90A1-3D4F-8013-36D1-D150DAA109CD}"/>
                </a:ext>
              </a:extLst>
            </p:cNvPr>
            <p:cNvSpPr txBox="1"/>
            <p:nvPr/>
          </p:nvSpPr>
          <p:spPr>
            <a:xfrm>
              <a:off x="5067674" y="3376419"/>
              <a:ext cx="205665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전체 연출 비교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청룡진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_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연출비교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altLang="ko-KR" sz="999" b="1" dirty="0" err="1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svg</a:t>
              </a:r>
              <a:endPara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BB5E5A0E-2828-4370-2556-7DBE528124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1E40-A711-F737-E541-20E84DD30E9B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6F2AFB-BB64-6B1F-6020-B585AEB71076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0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69523"/>
              </p:ext>
            </p:extLst>
          </p:nvPr>
        </p:nvGraphicFramePr>
        <p:xfrm>
          <a:off x="192088" y="3229497"/>
          <a:ext cx="11821236" cy="3183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40063"/>
              </p:ext>
            </p:extLst>
          </p:nvPr>
        </p:nvGraphicFramePr>
        <p:xfrm>
          <a:off x="192088" y="636687"/>
          <a:ext cx="11799284" cy="95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7787</TotalTime>
  <Words>2332</Words>
  <Application>Microsoft Office PowerPoint</Application>
  <PresentationFormat>와이드스크린</PresentationFormat>
  <Paragraphs>542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279</cp:revision>
  <dcterms:created xsi:type="dcterms:W3CDTF">2025-06-06T11:22:44Z</dcterms:created>
  <dcterms:modified xsi:type="dcterms:W3CDTF">2025-07-24T12:18:17Z</dcterms:modified>
</cp:coreProperties>
</file>